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URN:SPO:ANON#FF8D8EFAEDD8AAF52BDEAFE976CFD3A8340070D872461058CC8D1D826055874E" providerId="AD" clId="Web-{486CDA17-6B10-4824-954C-E2D7ADFB7371}"/>
    <pc:docChg chg="modSld">
      <pc:chgData name="Usuario invitado" userId="URN:SPO:ANON#FF8D8EFAEDD8AAF52BDEAFE976CFD3A8340070D872461058CC8D1D826055874E" providerId="AD" clId="Web-{486CDA17-6B10-4824-954C-E2D7ADFB7371}" dt="2018-03-22T15:54:18.374" v="0"/>
      <pc:docMkLst>
        <pc:docMk/>
      </pc:docMkLst>
      <pc:sldChg chg="modSp">
        <pc:chgData name="Usuario invitado" userId="URN:SPO:ANON#FF8D8EFAEDD8AAF52BDEAFE976CFD3A8340070D872461058CC8D1D826055874E" providerId="AD" clId="Web-{486CDA17-6B10-4824-954C-E2D7ADFB7371}" dt="2018-03-22T15:54:18.374" v="0"/>
        <pc:sldMkLst>
          <pc:docMk/>
          <pc:sldMk cId="2598515784" sldId="256"/>
        </pc:sldMkLst>
        <pc:spChg chg="mod">
          <ac:chgData name="Usuario invitado" userId="URN:SPO:ANON#FF8D8EFAEDD8AAF52BDEAFE976CFD3A8340070D872461058CC8D1D826055874E" providerId="AD" clId="Web-{486CDA17-6B10-4824-954C-E2D7ADFB7371}" dt="2018-03-22T15:54:18.374" v="0"/>
          <ac:spMkLst>
            <pc:docMk/>
            <pc:sldMk cId="2598515784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97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30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4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45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03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9810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026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22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8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957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4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AF3217-626C-4D09-BF95-7C532155B328}" type="datetimeFigureOut">
              <a:rPr lang="es-MX" smtClean="0"/>
              <a:t>22/03/2018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3A18170-BD7D-4C45-A882-0FD1F6FEF4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2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964" y="3956164"/>
            <a:ext cx="8216721" cy="2346274"/>
          </a:xfrm>
        </p:spPr>
        <p:txBody>
          <a:bodyPr>
            <a:normAutofit fontScale="90000"/>
          </a:bodyPr>
          <a:lstStyle/>
          <a:p>
            <a:r>
              <a:rPr lang="es-MX" dirty="0"/>
              <a:t>INCLUSIÓN PARA ESTUDIANTES </a:t>
            </a:r>
            <a:r>
              <a:rPr lang="es-MX" dirty="0">
                <a:solidFill>
                  <a:schemeClr val="bg1"/>
                </a:solidFill>
              </a:rPr>
              <a:t>TRANS</a:t>
            </a:r>
            <a:r>
              <a:rPr lang="es-MX" dirty="0"/>
              <a:t>:</a:t>
            </a:r>
            <a:br>
              <a:rPr lang="es-MX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5164" y="5492840"/>
            <a:ext cx="7315200" cy="914400"/>
          </a:xfrm>
        </p:spPr>
        <p:txBody>
          <a:bodyPr/>
          <a:lstStyle/>
          <a:p>
            <a:r>
              <a:rPr lang="es-MX" dirty="0"/>
              <a:t>EXPERIENCIA EN LA UNAM CAMPUS MORELIA</a:t>
            </a:r>
          </a:p>
        </p:txBody>
      </p:sp>
      <p:pic>
        <p:nvPicPr>
          <p:cNvPr id="1040" name="Picture 16" descr="Resultado de imagen para tranS P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81" y="908164"/>
            <a:ext cx="2536109" cy="30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am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01" y="970392"/>
            <a:ext cx="2042511" cy="22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enes morelia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/>
          <a:stretch/>
        </p:blipFill>
        <p:spPr bwMode="auto">
          <a:xfrm>
            <a:off x="9629100" y="3145254"/>
            <a:ext cx="2042511" cy="28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1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Desafíos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Combate al estigma</a:t>
            </a:r>
          </a:p>
          <a:p>
            <a:r>
              <a:rPr lang="es-MX" dirty="0"/>
              <a:t>Universidades como espacios seguros</a:t>
            </a:r>
          </a:p>
          <a:p>
            <a:r>
              <a:rPr lang="es-MX" dirty="0"/>
              <a:t>Protocolo de atención para estudiantes </a:t>
            </a:r>
            <a:r>
              <a:rPr lang="es-MX" dirty="0" err="1"/>
              <a:t>trans</a:t>
            </a:r>
            <a:br>
              <a:rPr lang="es-MX" dirty="0"/>
            </a:br>
            <a:r>
              <a:rPr lang="es-MX" dirty="0"/>
              <a:t>-Acceso a la educación</a:t>
            </a:r>
            <a:br>
              <a:rPr lang="es-MX" dirty="0"/>
            </a:br>
            <a:r>
              <a:rPr lang="es-MX" dirty="0"/>
              <a:t>-Permanencia y seguridad</a:t>
            </a:r>
            <a:br>
              <a:rPr lang="es-MX" dirty="0"/>
            </a:br>
            <a:r>
              <a:rPr lang="es-MX" dirty="0"/>
              <a:t>-Acceso a la salud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33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¡GRACIAS POR SU ATENCIÓN!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" y="6193842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TRANS*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TÉRMINO PARAGUAS </a:t>
            </a:r>
          </a:p>
          <a:p>
            <a:r>
              <a:rPr lang="es-MX" dirty="0"/>
              <a:t>Discordancia entre el</a:t>
            </a:r>
            <a:r>
              <a:rPr lang="es-MX" b="1" dirty="0"/>
              <a:t> género asignado al nacer </a:t>
            </a:r>
            <a:r>
              <a:rPr lang="es-MX" dirty="0"/>
              <a:t>y la </a:t>
            </a:r>
            <a:r>
              <a:rPr lang="es-MX" b="1" dirty="0"/>
              <a:t>vivencia interna</a:t>
            </a:r>
            <a:r>
              <a:rPr lang="es-MX" dirty="0"/>
              <a:t> del género </a:t>
            </a:r>
          </a:p>
          <a:p>
            <a:r>
              <a:rPr lang="es-MX" dirty="0"/>
              <a:t>Hombres trans</a:t>
            </a:r>
            <a:br>
              <a:rPr lang="es-MX" dirty="0"/>
            </a:br>
            <a:r>
              <a:rPr lang="es-MX" dirty="0"/>
              <a:t>Mujeres trans</a:t>
            </a:r>
            <a:br>
              <a:rPr lang="es-MX" dirty="0"/>
            </a:br>
            <a:r>
              <a:rPr lang="es-MX" dirty="0"/>
              <a:t>Personas no binarias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4900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  <a:br>
              <a:rPr lang="es-MX" dirty="0"/>
            </a:br>
            <a:r>
              <a:rPr lang="es-MX" dirty="0"/>
              <a:t>CDMX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CDMX, Nov. 2014</a:t>
            </a:r>
          </a:p>
          <a:p>
            <a:r>
              <a:rPr lang="es-MX" dirty="0"/>
              <a:t>Reforma al Código Civil del Distrito Federal</a:t>
            </a:r>
            <a:br>
              <a:rPr lang="es-MX" dirty="0"/>
            </a:br>
            <a:r>
              <a:rPr lang="es-MX" dirty="0"/>
              <a:t>Reconocimiento de Identidad de Género</a:t>
            </a:r>
          </a:p>
          <a:p>
            <a:endParaRPr lang="es-MX" dirty="0"/>
          </a:p>
          <a:p>
            <a:r>
              <a:rPr lang="es-MX" dirty="0"/>
              <a:t>Inserción de estudiantes Trans* con documentación actualizada en el campus de Ciudad Universitaria, UNAM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3842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  <a:br>
              <a:rPr lang="es-MX" dirty="0"/>
            </a:br>
            <a:r>
              <a:rPr lang="es-MX" dirty="0"/>
              <a:t>Morelia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Agosto 2014-Ingreso de un estudiante hombre </a:t>
            </a:r>
            <a:r>
              <a:rPr lang="es-MX" dirty="0" err="1"/>
              <a:t>trans</a:t>
            </a:r>
            <a:r>
              <a:rPr lang="es-MX" dirty="0"/>
              <a:t> a la ENES Morelia</a:t>
            </a:r>
          </a:p>
          <a:p>
            <a:r>
              <a:rPr lang="es-MX" dirty="0"/>
              <a:t>Agosto 2016-Ingreso de una estudiante mujer </a:t>
            </a:r>
            <a:r>
              <a:rPr lang="es-MX" dirty="0" err="1"/>
              <a:t>trans</a:t>
            </a:r>
            <a:r>
              <a:rPr lang="es-MX" dirty="0"/>
              <a:t> a la ENES Morelia</a:t>
            </a:r>
          </a:p>
          <a:p>
            <a:r>
              <a:rPr lang="es-MX" dirty="0"/>
              <a:t>Septiembre 2017-Aprobación de la reforma al art. 117 del Código Familiar de Michoacán, para permitir levantamiento de nuevos registros de nacimiento por reconocimiento de identidad de género.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3397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inclusiva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867468" y="886364"/>
            <a:ext cx="3474720" cy="117868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Plática informativa dentro de la materia transversal Perspectiva de Género</a:t>
            </a:r>
          </a:p>
          <a:p>
            <a:r>
              <a:rPr lang="es-MX" dirty="0"/>
              <a:t>13 octubre 2016</a:t>
            </a:r>
          </a:p>
          <a:p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85" y="2607458"/>
            <a:ext cx="3934365" cy="2622910"/>
          </a:xfr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7830655" y="624507"/>
            <a:ext cx="3474720" cy="743169"/>
          </a:xfrm>
        </p:spPr>
        <p:txBody>
          <a:bodyPr/>
          <a:lstStyle/>
          <a:p>
            <a:r>
              <a:rPr lang="es-MX" dirty="0"/>
              <a:t>Plática sobre </a:t>
            </a:r>
            <a:r>
              <a:rPr lang="es-MX" dirty="0" err="1"/>
              <a:t>Transfeminismo</a:t>
            </a:r>
            <a:endParaRPr lang="es-MX" dirty="0"/>
          </a:p>
          <a:p>
            <a:r>
              <a:rPr lang="es-MX" dirty="0"/>
              <a:t>27 octubre 2016</a:t>
            </a:r>
            <a:endParaRPr lang="en-U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35" y="2607458"/>
            <a:ext cx="4012712" cy="225715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751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inclusiva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867150" y="778334"/>
            <a:ext cx="3474720" cy="1178684"/>
          </a:xfrm>
        </p:spPr>
        <p:txBody>
          <a:bodyPr>
            <a:normAutofit/>
          </a:bodyPr>
          <a:lstStyle/>
          <a:p>
            <a:r>
              <a:rPr lang="es-MX" dirty="0"/>
              <a:t>Participación de profesores para proyectos de difusión</a:t>
            </a:r>
          </a:p>
          <a:p>
            <a:r>
              <a:rPr lang="es-MX" dirty="0"/>
              <a:t>11 mayo 2017</a:t>
            </a:r>
          </a:p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7818596" y="778334"/>
            <a:ext cx="3474720" cy="743169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Presencia en aprobación de reforma constitucional</a:t>
            </a:r>
          </a:p>
          <a:p>
            <a:r>
              <a:rPr lang="es-MX" dirty="0"/>
              <a:t>13 julio 2017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222298"/>
            <a:ext cx="3475038" cy="3440517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09" y="1930400"/>
            <a:ext cx="3070094" cy="402431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19993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inclusiva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3867468" y="932161"/>
            <a:ext cx="3474720" cy="1178684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Actualización de datos en Dirección General de Administración Escolar en C.U. CDMX</a:t>
            </a:r>
          </a:p>
          <a:p>
            <a:r>
              <a:rPr lang="es-MX" dirty="0"/>
              <a:t>16 octubre 2017</a:t>
            </a:r>
          </a:p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7818596" y="778334"/>
            <a:ext cx="3474720" cy="743169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Recepción de credenciales actualizadas en ENES Morelia</a:t>
            </a:r>
          </a:p>
          <a:p>
            <a:r>
              <a:rPr lang="es-MX" dirty="0"/>
              <a:t>24 octubre 2017</a:t>
            </a:r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639418"/>
            <a:ext cx="3475038" cy="3451871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639418"/>
            <a:ext cx="3475037" cy="2606277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4900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inclusiva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Respeto a la identidad de género</a:t>
            </a:r>
            <a:br>
              <a:rPr lang="es-MX" dirty="0"/>
            </a:br>
            <a:r>
              <a:rPr lang="es-MX" dirty="0"/>
              <a:t>-Uso de nombre social </a:t>
            </a:r>
            <a:br>
              <a:rPr lang="es-MX" dirty="0"/>
            </a:br>
            <a:r>
              <a:rPr lang="es-MX" dirty="0"/>
              <a:t>-Uso de pronombres</a:t>
            </a:r>
            <a:br>
              <a:rPr lang="es-MX" dirty="0"/>
            </a:br>
            <a:r>
              <a:rPr lang="es-MX" dirty="0"/>
              <a:t>-Uso de espacios por identidad de género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4900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Aprendizajes fundamentales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Respeto a la identidad como derecho innegociable</a:t>
            </a:r>
          </a:p>
          <a:p>
            <a:r>
              <a:rPr lang="es-MX" dirty="0" err="1"/>
              <a:t>Despatologización</a:t>
            </a:r>
            <a:r>
              <a:rPr lang="es-MX" dirty="0"/>
              <a:t> y </a:t>
            </a:r>
            <a:r>
              <a:rPr lang="es-MX" dirty="0" err="1"/>
              <a:t>desestigmatización</a:t>
            </a:r>
            <a:r>
              <a:rPr lang="es-MX" dirty="0"/>
              <a:t> de las identidades trans</a:t>
            </a:r>
          </a:p>
          <a:p>
            <a:r>
              <a:rPr lang="es-MX" dirty="0"/>
              <a:t>Reconocimiento de la diversidad de los cuerpos</a:t>
            </a:r>
          </a:p>
          <a:p>
            <a:r>
              <a:rPr lang="es-MX" dirty="0"/>
              <a:t>Necesidad de visibilizar la diversidad sexual en los espacios educativos de todos los niveles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4"/>
            <a:ext cx="12191999" cy="65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842"/>
            <a:ext cx="12191999" cy="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7084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143</TotalTime>
  <Words>231</Words>
  <Application>Microsoft Office PowerPoint</Application>
  <PresentationFormat>Panorámica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Marco</vt:lpstr>
      <vt:lpstr>INCLUSIÓN PARA ESTUDIANTES TRANS: </vt:lpstr>
      <vt:lpstr>TRANS*</vt:lpstr>
      <vt:lpstr>Antecedentes CDMX</vt:lpstr>
      <vt:lpstr>Antecedentes Morelia</vt:lpstr>
      <vt:lpstr>Educación inclusiva</vt:lpstr>
      <vt:lpstr>Educación inclusiva</vt:lpstr>
      <vt:lpstr>Educación inclusiva</vt:lpstr>
      <vt:lpstr>Educación inclusiva</vt:lpstr>
      <vt:lpstr>Aprendizajes fundamentales</vt:lpstr>
      <vt:lpstr>Desafíos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INCLUSIÓN DE ESTUDIANTES TRANS:</dc:title>
  <dc:creator>Propietario</dc:creator>
  <cp:lastModifiedBy>Propietario</cp:lastModifiedBy>
  <cp:revision>15</cp:revision>
  <dcterms:created xsi:type="dcterms:W3CDTF">2018-03-03T07:07:51Z</dcterms:created>
  <dcterms:modified xsi:type="dcterms:W3CDTF">2018-03-22T15:54:26Z</dcterms:modified>
</cp:coreProperties>
</file>